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20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23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300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57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38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3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34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77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76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38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16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70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6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FB4C8C98-9CE8-A035-88EB-2ACFE9D6A4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7E47F-C923-8842-58B6-388CA6DE9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pPr algn="l"/>
            <a:r>
              <a:rPr lang="en-US" sz="4600" dirty="0"/>
              <a:t>Creating a Secure Cloud Server with </a:t>
            </a:r>
            <a:r>
              <a:rPr lang="en-US" sz="4600" dirty="0" err="1"/>
              <a:t>UpCloud</a:t>
            </a:r>
            <a:endParaRPr lang="en-US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B5EC6-A4D3-5EE1-E79B-84B34F5F3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23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28D4-3F1C-584C-419C-5F3EDCBA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securing cloud server using </a:t>
            </a:r>
            <a:r>
              <a:rPr lang="en-US" dirty="0" err="1"/>
              <a:t>wireguard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A1BA-4630-3CFB-46FE-90B5175E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steps to this are the following</a:t>
            </a:r>
          </a:p>
          <a:p>
            <a:pPr marL="0" indent="0">
              <a:buNone/>
            </a:pPr>
            <a:r>
              <a:rPr lang="en-US" dirty="0"/>
              <a:t>-Deploy- Using </a:t>
            </a:r>
            <a:r>
              <a:rPr lang="en-US" dirty="0" err="1"/>
              <a:t>upcloud</a:t>
            </a:r>
            <a:r>
              <a:rPr lang="en-US" dirty="0"/>
              <a:t> we are going to deploy the server</a:t>
            </a:r>
          </a:p>
          <a:p>
            <a:pPr marL="0" indent="0">
              <a:buNone/>
            </a:pPr>
            <a:r>
              <a:rPr lang="en-US" dirty="0"/>
              <a:t>SSH- We are going to use SSH with </a:t>
            </a:r>
            <a:r>
              <a:rPr lang="en-US" dirty="0" err="1"/>
              <a:t>PuttY</a:t>
            </a:r>
            <a:r>
              <a:rPr lang="en-US" dirty="0"/>
              <a:t> to access the server with a OTP</a:t>
            </a:r>
          </a:p>
          <a:p>
            <a:pPr marL="0" indent="0">
              <a:buNone/>
            </a:pPr>
            <a:r>
              <a:rPr lang="en-US" dirty="0" err="1"/>
              <a:t>Wireguard</a:t>
            </a:r>
            <a:r>
              <a:rPr lang="en-US" dirty="0"/>
              <a:t>- We are going to install </a:t>
            </a:r>
            <a:r>
              <a:rPr lang="en-US" dirty="0" err="1"/>
              <a:t>wireguard</a:t>
            </a:r>
            <a:r>
              <a:rPr lang="en-US" dirty="0"/>
              <a:t> into the server which is a Ubuntu based Linux distro</a:t>
            </a:r>
          </a:p>
          <a:p>
            <a:pPr marL="0" indent="0">
              <a:buNone/>
            </a:pPr>
            <a:r>
              <a:rPr lang="en-US" dirty="0"/>
              <a:t>Firewall- We are going to setup the </a:t>
            </a:r>
            <a:r>
              <a:rPr lang="en-US" dirty="0" err="1"/>
              <a:t>ufw</a:t>
            </a:r>
            <a:r>
              <a:rPr lang="en-US" dirty="0"/>
              <a:t> and allow </a:t>
            </a:r>
            <a:r>
              <a:rPr lang="en-US" dirty="0" err="1"/>
              <a:t>wireguard</a:t>
            </a:r>
            <a:r>
              <a:rPr lang="en-US" dirty="0"/>
              <a:t> to access through it using port 51820/</a:t>
            </a:r>
            <a:r>
              <a:rPr lang="en-US" dirty="0" err="1"/>
              <a:t>udp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7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A5F2-02C8-B2E1-FEB8-D0EB3E42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Deploying the server</a:t>
            </a:r>
            <a:br>
              <a:rPr lang="en-US" dirty="0"/>
            </a:b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75318-CB45-F9D8-9622-804DBDB50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078122"/>
            <a:ext cx="4777381" cy="253201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8090FF-5149-0E33-3D3E-362FF3B0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I was able to use upcloud.com for a cloud service provider to manage and deploy my server. I went with a Ubuntu </a:t>
            </a:r>
            <a:r>
              <a:rPr lang="en-US" dirty="0" err="1"/>
              <a:t>linux</a:t>
            </a:r>
            <a:r>
              <a:rPr lang="en-US" dirty="0"/>
              <a:t> distro for this project. This was simple as choosing the plan, designating the password for SSH, then using putty to access it.</a:t>
            </a:r>
          </a:p>
        </p:txBody>
      </p:sp>
    </p:spTree>
    <p:extLst>
      <p:ext uri="{BB962C8B-B14F-4D97-AF65-F5344CB8AC3E}">
        <p14:creationId xmlns:p14="http://schemas.microsoft.com/office/powerpoint/2010/main" val="300469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AD9EA-A9B4-15D4-457C-42BE8FCB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Installing </a:t>
            </a:r>
            <a:r>
              <a:rPr lang="en-US" dirty="0" err="1"/>
              <a:t>Wireguard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D3FF6-D184-63B7-4F1E-286717A2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840273"/>
            <a:ext cx="4777381" cy="300771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127634-EE6C-D215-E122-C537764C1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After gaining SSH I then ran </a:t>
            </a:r>
            <a:r>
              <a:rPr lang="en-US" dirty="0" err="1"/>
              <a:t>sudo</a:t>
            </a:r>
            <a:r>
              <a:rPr lang="en-US" dirty="0"/>
              <a:t> apt update and after that </a:t>
            </a:r>
            <a:r>
              <a:rPr lang="en-US" dirty="0" err="1"/>
              <a:t>sudo</a:t>
            </a:r>
            <a:r>
              <a:rPr lang="en-US" dirty="0"/>
              <a:t> apt-get update &amp;&amp; </a:t>
            </a:r>
            <a:r>
              <a:rPr lang="en-US" dirty="0" err="1"/>
              <a:t>sudo</a:t>
            </a:r>
            <a:r>
              <a:rPr lang="en-US" dirty="0"/>
              <a:t> apt-get upgrade –y. This provided all the tools needed plus updating ones already </a:t>
            </a:r>
            <a:r>
              <a:rPr lang="en-US" dirty="0" err="1"/>
              <a:t>available.After</a:t>
            </a:r>
            <a:r>
              <a:rPr lang="en-US" dirty="0"/>
              <a:t> doing this, I ran 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wireguard</a:t>
            </a:r>
            <a:r>
              <a:rPr lang="en-US" dirty="0"/>
              <a:t> so we could encrypt the traffic on the server. This was a easy and smooth installation.</a:t>
            </a:r>
          </a:p>
        </p:txBody>
      </p:sp>
    </p:spTree>
    <p:extLst>
      <p:ext uri="{BB962C8B-B14F-4D97-AF65-F5344CB8AC3E}">
        <p14:creationId xmlns:p14="http://schemas.microsoft.com/office/powerpoint/2010/main" val="424579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4966B-CE71-4FDE-3E29-E6F60726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Installing and setting up </a:t>
            </a:r>
            <a:r>
              <a:rPr lang="en-US" dirty="0" err="1"/>
              <a:t>ufw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1818C-AF5E-A70C-5DB3-FDB39FED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36" y="511293"/>
            <a:ext cx="4320072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8BDEC0-24FF-8F05-67BE-BD4FC3B04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installing </a:t>
            </a:r>
            <a:r>
              <a:rPr lang="en-US" dirty="0" err="1"/>
              <a:t>wireguard</a:t>
            </a:r>
            <a:r>
              <a:rPr lang="en-US" dirty="0"/>
              <a:t> we then installed and implemented rules with </a:t>
            </a:r>
            <a:r>
              <a:rPr lang="en-US" dirty="0" err="1"/>
              <a:t>ufw</a:t>
            </a:r>
            <a:r>
              <a:rPr lang="en-US" dirty="0"/>
              <a:t>. </a:t>
            </a:r>
            <a:r>
              <a:rPr lang="en-US" dirty="0" err="1"/>
              <a:t>Ufw</a:t>
            </a:r>
            <a:r>
              <a:rPr lang="en-US" dirty="0"/>
              <a:t> is a unproblematic firewall that is easy to use. We installed it with 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ufw</a:t>
            </a:r>
            <a:r>
              <a:rPr lang="en-US" dirty="0"/>
              <a:t>. Once this finished we then setup the allow connection at port 51820/</a:t>
            </a:r>
            <a:r>
              <a:rPr lang="en-US" dirty="0" err="1"/>
              <a:t>udp</a:t>
            </a:r>
            <a:r>
              <a:rPr lang="en-US" dirty="0"/>
              <a:t> which is where </a:t>
            </a:r>
            <a:r>
              <a:rPr lang="en-US" dirty="0" err="1"/>
              <a:t>wireguard</a:t>
            </a:r>
            <a:r>
              <a:rPr lang="en-US" dirty="0"/>
              <a:t> operates through with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allow 51820/</a:t>
            </a:r>
            <a:r>
              <a:rPr lang="en-US" dirty="0" err="1"/>
              <a:t>udp</a:t>
            </a:r>
            <a:r>
              <a:rPr lang="en-US" dirty="0"/>
              <a:t>. We then enabled the rule for ssh connection with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allow ssh. We then enabled the fire wall with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enable, and verified it was running and up with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status.</a:t>
            </a:r>
          </a:p>
        </p:txBody>
      </p:sp>
    </p:spTree>
    <p:extLst>
      <p:ext uri="{BB962C8B-B14F-4D97-AF65-F5344CB8AC3E}">
        <p14:creationId xmlns:p14="http://schemas.microsoft.com/office/powerpoint/2010/main" val="127648322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307</Words>
  <Application>Microsoft Office PowerPoint</Application>
  <PresentationFormat>Widescreen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ShapesVTI</vt:lpstr>
      <vt:lpstr>Creating a Secure Cloud Server with UpCloud</vt:lpstr>
      <vt:lpstr>Installing and securing cloud server using wireguard</vt:lpstr>
      <vt:lpstr>Deploying the server </vt:lpstr>
      <vt:lpstr>Installing Wireguard</vt:lpstr>
      <vt:lpstr>Installing and setting up ufw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Secure Cloud Server with UpCloud</dc:title>
  <dc:creator>Samuel DePriest</dc:creator>
  <cp:lastModifiedBy>Samuel DePriest</cp:lastModifiedBy>
  <cp:revision>1</cp:revision>
  <dcterms:created xsi:type="dcterms:W3CDTF">2024-05-13T04:01:40Z</dcterms:created>
  <dcterms:modified xsi:type="dcterms:W3CDTF">2024-05-13T20:50:55Z</dcterms:modified>
</cp:coreProperties>
</file>